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1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6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4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7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0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0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6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8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5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8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FA141-22B1-4C6B-88EF-CF21398E3DB5}" type="datetimeFigureOut">
              <a:rPr lang="en-US" smtClean="0"/>
              <a:t>6/15/2012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6B6E9-F682-4F96-B0DE-A5155A254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5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7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Elaborate &amp; Clarify</a:t>
            </a:r>
            <a:endParaRPr lang="en-US" sz="4800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4040188" cy="63976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What You Could Ask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38600" cy="4876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Can you elaborate on…?</a:t>
            </a:r>
          </a:p>
          <a:p>
            <a:r>
              <a:rPr lang="en-US" dirty="0" smtClean="0"/>
              <a:t>What do you mean by…?</a:t>
            </a:r>
          </a:p>
          <a:p>
            <a:r>
              <a:rPr lang="en-US" dirty="0" smtClean="0"/>
              <a:t>Can you tell me more about..?</a:t>
            </a:r>
          </a:p>
          <a:p>
            <a:r>
              <a:rPr lang="en-US" dirty="0" smtClean="0"/>
              <a:t>What makes you think that?</a:t>
            </a:r>
          </a:p>
          <a:p>
            <a:r>
              <a:rPr lang="en-US" dirty="0" smtClean="0"/>
              <a:t>Can you clarify the part about…?</a:t>
            </a:r>
          </a:p>
          <a:p>
            <a:r>
              <a:rPr lang="en-US" dirty="0" smtClean="0"/>
              <a:t>Can you be more specific?</a:t>
            </a:r>
          </a:p>
          <a:p>
            <a:r>
              <a:rPr lang="en-US" dirty="0" smtClean="0"/>
              <a:t>How so?</a:t>
            </a:r>
          </a:p>
          <a:p>
            <a:r>
              <a:rPr lang="en-US" dirty="0" smtClean="0"/>
              <a:t>How/Why is that important?</a:t>
            </a:r>
          </a:p>
          <a:p>
            <a:r>
              <a:rPr lang="en-US" dirty="0" smtClean="0"/>
              <a:t>I’d love to hear more about…</a:t>
            </a:r>
          </a:p>
          <a:p>
            <a:r>
              <a:rPr lang="en-US" dirty="0" smtClean="0"/>
              <a:t>How does that connect to…?</a:t>
            </a:r>
          </a:p>
          <a:p>
            <a:r>
              <a:rPr lang="en-US" dirty="0" smtClean="0"/>
              <a:t>I wonder if…</a:t>
            </a:r>
          </a:p>
          <a:p>
            <a:r>
              <a:rPr lang="en-US" dirty="0" smtClean="0"/>
              <a:t>How so?</a:t>
            </a:r>
          </a:p>
          <a:p>
            <a:r>
              <a:rPr lang="en-US" dirty="0" smtClean="0"/>
              <a:t>Can you unpack that for me?</a:t>
            </a:r>
          </a:p>
          <a:p>
            <a:r>
              <a:rPr lang="en-US" dirty="0" smtClean="0"/>
              <a:t>I am a little confused about the part…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60438"/>
            <a:ext cx="4041775" cy="63976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How You Could Respond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95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 think it means that …</a:t>
            </a:r>
          </a:p>
          <a:p>
            <a:r>
              <a:rPr lang="en-US" dirty="0" smtClean="0"/>
              <a:t>In other words…</a:t>
            </a:r>
          </a:p>
          <a:p>
            <a:r>
              <a:rPr lang="en-US" dirty="0" smtClean="0"/>
              <a:t>I believe that…</a:t>
            </a:r>
          </a:p>
          <a:p>
            <a:r>
              <a:rPr lang="en-US" dirty="0" smtClean="0"/>
              <a:t>An analogy for this might be…</a:t>
            </a:r>
          </a:p>
          <a:p>
            <a:r>
              <a:rPr lang="en-US" dirty="0" smtClean="0"/>
              <a:t>It is important because…</a:t>
            </a:r>
          </a:p>
          <a:p>
            <a:r>
              <a:rPr lang="en-US" dirty="0" smtClean="0"/>
              <a:t>It’s similar to when…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3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Support Ideas with Examples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4040188" cy="63976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What You Could Ask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38600" cy="48768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Can you give me an example from the text?</a:t>
            </a:r>
          </a:p>
          <a:p>
            <a:r>
              <a:rPr lang="en-US" dirty="0" smtClean="0"/>
              <a:t>Can you show me where it says that?</a:t>
            </a:r>
          </a:p>
          <a:p>
            <a:r>
              <a:rPr lang="en-US" dirty="0" smtClean="0"/>
              <a:t>What are examples from other texts?</a:t>
            </a:r>
          </a:p>
          <a:p>
            <a:r>
              <a:rPr lang="en-US" dirty="0" smtClean="0"/>
              <a:t>What is a real-world example?</a:t>
            </a:r>
          </a:p>
          <a:p>
            <a:r>
              <a:rPr lang="en-US" dirty="0" smtClean="0"/>
              <a:t>What is an example from your life?</a:t>
            </a:r>
          </a:p>
          <a:p>
            <a:r>
              <a:rPr lang="en-US" dirty="0" smtClean="0"/>
              <a:t>Are there any cases of that?</a:t>
            </a:r>
          </a:p>
          <a:p>
            <a:r>
              <a:rPr lang="en-US" dirty="0" smtClean="0"/>
              <a:t>What is the evidence for that?</a:t>
            </a:r>
          </a:p>
          <a:p>
            <a:r>
              <a:rPr lang="en-US" dirty="0" smtClean="0"/>
              <a:t>Like what?</a:t>
            </a:r>
          </a:p>
          <a:p>
            <a:r>
              <a:rPr lang="en-US" dirty="0" smtClean="0"/>
              <a:t>Why do you say that?</a:t>
            </a:r>
          </a:p>
          <a:p>
            <a:r>
              <a:rPr lang="en-US" dirty="0" smtClean="0"/>
              <a:t>How do you justify that?</a:t>
            </a:r>
          </a:p>
          <a:p>
            <a:r>
              <a:rPr lang="en-US" dirty="0" smtClean="0"/>
              <a:t>What does that look like?</a:t>
            </a:r>
          </a:p>
          <a:p>
            <a:r>
              <a:rPr lang="en-US" dirty="0" smtClean="0"/>
              <a:t>Such as?</a:t>
            </a:r>
          </a:p>
          <a:p>
            <a:r>
              <a:rPr lang="en-US" dirty="0" smtClean="0"/>
              <a:t>What would illustrate that?</a:t>
            </a:r>
          </a:p>
          <a:p>
            <a:r>
              <a:rPr lang="en-US" dirty="0" smtClean="0"/>
              <a:t>Why is that a good example?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60438"/>
            <a:ext cx="4041775" cy="63976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How You Could Respond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953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/>
              <a:t>For example…</a:t>
            </a:r>
          </a:p>
          <a:p>
            <a:r>
              <a:rPr lang="en-US" dirty="0" smtClean="0"/>
              <a:t>In the text it said that…</a:t>
            </a:r>
          </a:p>
          <a:p>
            <a:r>
              <a:rPr lang="en-US" dirty="0" smtClean="0"/>
              <a:t>One case showed that…</a:t>
            </a:r>
          </a:p>
          <a:p>
            <a:r>
              <a:rPr lang="en-US" dirty="0" smtClean="0"/>
              <a:t>An example from my life is…</a:t>
            </a:r>
          </a:p>
          <a:p>
            <a:r>
              <a:rPr lang="en-US" dirty="0" smtClean="0"/>
              <a:t>For instance…</a:t>
            </a:r>
          </a:p>
          <a:p>
            <a:r>
              <a:rPr lang="en-US" dirty="0" smtClean="0"/>
              <a:t>According to…</a:t>
            </a:r>
          </a:p>
          <a:p>
            <a:r>
              <a:rPr lang="en-US" dirty="0" smtClean="0"/>
              <a:t>An illustration of this could be…</a:t>
            </a:r>
          </a:p>
          <a:p>
            <a:r>
              <a:rPr lang="en-US" dirty="0" smtClean="0"/>
              <a:t>On one occasion…</a:t>
            </a:r>
          </a:p>
          <a:p>
            <a:r>
              <a:rPr lang="en-US" dirty="0" smtClean="0"/>
              <a:t>In this situation…</a:t>
            </a:r>
          </a:p>
          <a:p>
            <a:r>
              <a:rPr lang="en-US" dirty="0" smtClean="0"/>
              <a:t>To demonstrate…</a:t>
            </a:r>
          </a:p>
          <a:p>
            <a:r>
              <a:rPr lang="en-US" dirty="0" smtClean="0"/>
              <a:t>In fact…</a:t>
            </a:r>
          </a:p>
          <a:p>
            <a:r>
              <a:rPr lang="en-US" dirty="0" smtClean="0"/>
              <a:t>Indeed, …</a:t>
            </a:r>
          </a:p>
          <a:p>
            <a:r>
              <a:rPr lang="en-US" dirty="0" smtClean="0"/>
              <a:t>…such as…</a:t>
            </a:r>
          </a:p>
          <a:p>
            <a:r>
              <a:rPr lang="en-US" dirty="0" smtClean="0"/>
              <a:t>Have you ever?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7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  <a:latin typeface="Cambria" pitchFamily="18" charset="0"/>
              </a:rPr>
              <a:t>Build On and/or Challenge</a:t>
            </a:r>
            <a:endParaRPr lang="en-US" sz="4800" dirty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4040188" cy="6397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What You Could Ask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38600" cy="4876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What do you think about the idea that…?</a:t>
            </a:r>
          </a:p>
          <a:p>
            <a:r>
              <a:rPr lang="en-US" dirty="0" smtClean="0"/>
              <a:t>Can you add to this idea?</a:t>
            </a:r>
          </a:p>
          <a:p>
            <a:r>
              <a:rPr lang="en-US" dirty="0" smtClean="0"/>
              <a:t>Do you agree?</a:t>
            </a:r>
          </a:p>
          <a:p>
            <a:r>
              <a:rPr lang="en-US" dirty="0" smtClean="0"/>
              <a:t>What might be other points of view?</a:t>
            </a:r>
          </a:p>
          <a:p>
            <a:r>
              <a:rPr lang="en-US" dirty="0" smtClean="0"/>
              <a:t>What are other ideas?</a:t>
            </a:r>
          </a:p>
          <a:p>
            <a:r>
              <a:rPr lang="en-US" dirty="0" smtClean="0"/>
              <a:t>How does that connect to the idea…?</a:t>
            </a:r>
          </a:p>
          <a:p>
            <a:r>
              <a:rPr lang="en-US" dirty="0" smtClean="0"/>
              <a:t>I am not sure this is relevant, but…</a:t>
            </a:r>
          </a:p>
          <a:p>
            <a:r>
              <a:rPr lang="en-US" dirty="0" smtClean="0"/>
              <a:t>How can we bring this back to the question of…?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60438"/>
            <a:ext cx="4041775" cy="6397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How You Could Respond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953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I would add that…</a:t>
            </a:r>
          </a:p>
          <a:p>
            <a:r>
              <a:rPr lang="en-US" dirty="0" smtClean="0"/>
              <a:t>I want to expand on your point about…</a:t>
            </a:r>
          </a:p>
          <a:p>
            <a:r>
              <a:rPr lang="en-US" dirty="0" smtClean="0"/>
              <a:t>I want to follow up on your idea…</a:t>
            </a:r>
          </a:p>
          <a:p>
            <a:pPr marL="0" indent="0">
              <a:buNone/>
            </a:pPr>
            <a:r>
              <a:rPr lang="en-US" b="1" i="1" dirty="0" smtClean="0"/>
              <a:t>To Challenge</a:t>
            </a:r>
          </a:p>
          <a:p>
            <a:r>
              <a:rPr lang="en-US" dirty="0" smtClean="0"/>
              <a:t>Then again, I think that…</a:t>
            </a:r>
          </a:p>
          <a:p>
            <a:r>
              <a:rPr lang="en-US" dirty="0" smtClean="0"/>
              <a:t>Another way to loo at this could be…</a:t>
            </a:r>
          </a:p>
          <a:p>
            <a:r>
              <a:rPr lang="en-US" dirty="0" smtClean="0"/>
              <a:t>Yet I wonder also if…</a:t>
            </a:r>
          </a:p>
          <a:p>
            <a:r>
              <a:rPr lang="en-US" dirty="0" smtClean="0"/>
              <a:t>If _________, then_______</a:t>
            </a:r>
          </a:p>
          <a:p>
            <a:r>
              <a:rPr lang="en-US" dirty="0" smtClean="0"/>
              <a:t>What struck me about what you said is….</a:t>
            </a:r>
          </a:p>
        </p:txBody>
      </p:sp>
    </p:spTree>
    <p:extLst>
      <p:ext uri="{BB962C8B-B14F-4D97-AF65-F5344CB8AC3E}">
        <p14:creationId xmlns:p14="http://schemas.microsoft.com/office/powerpoint/2010/main" val="117717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Paraphrase</a:t>
            </a:r>
            <a:endParaRPr lang="en-US" sz="48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4040188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What You Could Ask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38600" cy="4876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I’m not sure that was clear…</a:t>
            </a:r>
          </a:p>
          <a:p>
            <a:r>
              <a:rPr lang="en-US" dirty="0" smtClean="0"/>
              <a:t>I can’t remember all that I said.</a:t>
            </a:r>
          </a:p>
          <a:p>
            <a:r>
              <a:rPr lang="en-US" dirty="0" smtClean="0"/>
              <a:t>How can we relate what I said to the topic/question?</a:t>
            </a:r>
          </a:p>
          <a:p>
            <a:r>
              <a:rPr lang="en-US" dirty="0" smtClean="0"/>
              <a:t>What do we know so far?</a:t>
            </a:r>
          </a:p>
          <a:p>
            <a:r>
              <a:rPr lang="en-US" dirty="0" smtClean="0"/>
              <a:t>What is your take on what I said?</a:t>
            </a:r>
          </a:p>
          <a:p>
            <a:r>
              <a:rPr lang="en-US" dirty="0" smtClean="0"/>
              <a:t>I don’t know.  Did that make sense?</a:t>
            </a:r>
          </a:p>
          <a:p>
            <a:r>
              <a:rPr lang="en-US" dirty="0" smtClean="0"/>
              <a:t>What are you hearing?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60438"/>
            <a:ext cx="4041775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How You Could Respond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95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So, you are saying that…</a:t>
            </a:r>
          </a:p>
          <a:p>
            <a:r>
              <a:rPr lang="en-US" dirty="0" smtClean="0"/>
              <a:t>Let me see if I understand you…</a:t>
            </a:r>
          </a:p>
          <a:p>
            <a:r>
              <a:rPr lang="en-US" dirty="0" smtClean="0"/>
              <a:t>Am I right in hearing you say that…?</a:t>
            </a:r>
          </a:p>
          <a:p>
            <a:r>
              <a:rPr lang="en-US" dirty="0" smtClean="0"/>
              <a:t>In a nutshell, you are arguing that…</a:t>
            </a:r>
          </a:p>
          <a:p>
            <a:r>
              <a:rPr lang="en-US" dirty="0" smtClean="0"/>
              <a:t>In other words…</a:t>
            </a:r>
          </a:p>
          <a:p>
            <a:r>
              <a:rPr lang="en-US" dirty="0" smtClean="0"/>
              <a:t>What I am hearing is…</a:t>
            </a:r>
          </a:p>
          <a:p>
            <a:r>
              <a:rPr lang="en-US" dirty="0" smtClean="0"/>
              <a:t>Essentially, you think that…</a:t>
            </a:r>
          </a:p>
          <a:p>
            <a:r>
              <a:rPr lang="en-US" dirty="0" smtClean="0"/>
              <a:t>It sounds like you are saying that…</a:t>
            </a:r>
          </a:p>
        </p:txBody>
      </p:sp>
    </p:spTree>
    <p:extLst>
      <p:ext uri="{BB962C8B-B14F-4D97-AF65-F5344CB8AC3E}">
        <p14:creationId xmlns:p14="http://schemas.microsoft.com/office/powerpoint/2010/main" val="220775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Synthesize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4040188" cy="63976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dirty="0" smtClean="0"/>
              <a:t>What You Could Ask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38600" cy="4876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What have we discussed so far?</a:t>
            </a:r>
          </a:p>
          <a:p>
            <a:r>
              <a:rPr lang="en-US" dirty="0" smtClean="0"/>
              <a:t>How should we synthesize what we talked about?</a:t>
            </a:r>
          </a:p>
          <a:p>
            <a:r>
              <a:rPr lang="en-US" dirty="0" smtClean="0"/>
              <a:t>How can we bring this all together?</a:t>
            </a:r>
          </a:p>
          <a:p>
            <a:r>
              <a:rPr lang="en-US" dirty="0" smtClean="0"/>
              <a:t>What can we agree upon?</a:t>
            </a:r>
          </a:p>
          <a:p>
            <a:r>
              <a:rPr lang="en-US" dirty="0" smtClean="0"/>
              <a:t>What main points can we share?</a:t>
            </a:r>
          </a:p>
          <a:p>
            <a:r>
              <a:rPr lang="en-US" dirty="0" smtClean="0"/>
              <a:t>What was our original question?</a:t>
            </a:r>
          </a:p>
          <a:p>
            <a:r>
              <a:rPr lang="en-US" dirty="0" smtClean="0"/>
              <a:t>What key ideas can we take away?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60438"/>
            <a:ext cx="4041775" cy="63976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i="1" smtClean="0"/>
              <a:t>How You Could Respond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95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We can say that…</a:t>
            </a:r>
          </a:p>
          <a:p>
            <a:r>
              <a:rPr lang="en-US" dirty="0" smtClean="0"/>
              <a:t>The main theme/point seems to be…</a:t>
            </a:r>
          </a:p>
          <a:p>
            <a:r>
              <a:rPr lang="en-US" dirty="0" smtClean="0"/>
              <a:t>As a result of this conversation, we think that we should…</a:t>
            </a:r>
          </a:p>
          <a:p>
            <a:r>
              <a:rPr lang="en-US" dirty="0" smtClean="0"/>
              <a:t>How does this sound…?</a:t>
            </a:r>
          </a:p>
          <a:p>
            <a:r>
              <a:rPr lang="en-US" dirty="0" smtClean="0"/>
              <a:t>What if we…?</a:t>
            </a:r>
          </a:p>
          <a:p>
            <a:r>
              <a:rPr lang="en-US" dirty="0" smtClean="0"/>
              <a:t>The evidence seems to suggest that…</a:t>
            </a:r>
          </a:p>
        </p:txBody>
      </p:sp>
    </p:spTree>
    <p:extLst>
      <p:ext uri="{BB962C8B-B14F-4D97-AF65-F5344CB8AC3E}">
        <p14:creationId xmlns:p14="http://schemas.microsoft.com/office/powerpoint/2010/main" val="189588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642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Elaborate &amp; Clarify</vt:lpstr>
      <vt:lpstr>Support Ideas with Examples</vt:lpstr>
      <vt:lpstr>Build On and/or Challenge</vt:lpstr>
      <vt:lpstr>Paraphrase</vt:lpstr>
      <vt:lpstr>Synthesize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SIKORA, CORINNE</dc:creator>
  <cp:lastModifiedBy>SIKORA, CORINNE</cp:lastModifiedBy>
  <cp:revision>1</cp:revision>
  <dcterms:created xsi:type="dcterms:W3CDTF">2012-06-15T15:51:33Z</dcterms:created>
  <dcterms:modified xsi:type="dcterms:W3CDTF">2012-06-15T15:52:52Z</dcterms:modified>
</cp:coreProperties>
</file>